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9"/>
  </p:notesMasterIdLst>
  <p:handoutMasterIdLst>
    <p:handoutMasterId r:id="rId10"/>
  </p:handoutMasterIdLst>
  <p:sldIdLst>
    <p:sldId id="262" r:id="rId2"/>
    <p:sldId id="267" r:id="rId3"/>
    <p:sldId id="268" r:id="rId4"/>
    <p:sldId id="269" r:id="rId5"/>
    <p:sldId id="270" r:id="rId6"/>
    <p:sldId id="271" r:id="rId7"/>
    <p:sldId id="27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97" autoAdjust="0"/>
    <p:restoredTop sz="94648" autoAdjust="0"/>
  </p:normalViewPr>
  <p:slideViewPr>
    <p:cSldViewPr snapToGrid="0" showGuides="1">
      <p:cViewPr varScale="1">
        <p:scale>
          <a:sx n="117" d="100"/>
          <a:sy n="117" d="100"/>
        </p:scale>
        <p:origin x="608" y="168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395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981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Only</a:t>
            </a:r>
            <a:r>
              <a:rPr lang="da-DK" dirty="0"/>
              <a:t> 2x500 datapoints, so MAE </a:t>
            </a:r>
            <a:r>
              <a:rPr lang="da-DK" dirty="0" err="1"/>
              <a:t>varies</a:t>
            </a:r>
            <a:r>
              <a:rPr lang="da-DK" dirty="0"/>
              <a:t> a </a:t>
            </a:r>
            <a:r>
              <a:rPr lang="da-DK" dirty="0" err="1"/>
              <a:t>lot</a:t>
            </a:r>
            <a:r>
              <a:rPr lang="da-DK" dirty="0"/>
              <a:t> </a:t>
            </a:r>
            <a:r>
              <a:rPr lang="da-DK" dirty="0" err="1"/>
              <a:t>depending</a:t>
            </a:r>
            <a:r>
              <a:rPr lang="da-DK" dirty="0"/>
              <a:t> on </a:t>
            </a:r>
            <a:r>
              <a:rPr lang="da-DK" dirty="0" err="1"/>
              <a:t>luck</a:t>
            </a:r>
            <a:r>
              <a:rPr lang="da-DK" dirty="0"/>
              <a:t> of the </a:t>
            </a:r>
            <a:r>
              <a:rPr lang="da-DK" dirty="0" err="1"/>
              <a:t>draw</a:t>
            </a:r>
            <a:r>
              <a:rPr lang="da-DK" dirty="0"/>
              <a:t> in the test-set</a:t>
            </a:r>
          </a:p>
          <a:p>
            <a:endParaRPr lang="da-DK" dirty="0"/>
          </a:p>
          <a:p>
            <a:r>
              <a:rPr lang="da-DK" dirty="0" err="1"/>
              <a:t>Conclusion</a:t>
            </a:r>
            <a:r>
              <a:rPr lang="da-DK" dirty="0"/>
              <a:t>: XGBoost </a:t>
            </a:r>
            <a:r>
              <a:rPr lang="da-DK" dirty="0" err="1"/>
              <a:t>can</a:t>
            </a:r>
            <a:r>
              <a:rPr lang="da-DK" dirty="0"/>
              <a:t> handle </a:t>
            </a:r>
            <a:r>
              <a:rPr lang="da-DK" dirty="0" err="1"/>
              <a:t>combined</a:t>
            </a:r>
            <a:r>
              <a:rPr lang="da-DK" dirty="0"/>
              <a:t> datasets from </a:t>
            </a:r>
            <a:r>
              <a:rPr lang="da-DK" dirty="0" err="1"/>
              <a:t>several</a:t>
            </a:r>
            <a:r>
              <a:rPr lang="da-DK" dirty="0"/>
              <a:t> </a:t>
            </a:r>
            <a:r>
              <a:rPr lang="da-DK" dirty="0" err="1"/>
              <a:t>adsorbates</a:t>
            </a:r>
            <a:endParaRPr lang="da-DK" dirty="0"/>
          </a:p>
          <a:p>
            <a:r>
              <a:rPr lang="da-DK" dirty="0" err="1"/>
              <a:t>Opens</a:t>
            </a:r>
            <a:r>
              <a:rPr lang="da-DK" dirty="0"/>
              <a:t> the </a:t>
            </a:r>
            <a:r>
              <a:rPr lang="da-DK" dirty="0" err="1"/>
              <a:t>possibility</a:t>
            </a:r>
            <a:r>
              <a:rPr lang="da-DK" dirty="0"/>
              <a:t> for transfer learning</a:t>
            </a:r>
          </a:p>
          <a:p>
            <a:endParaRPr lang="da-DK" dirty="0"/>
          </a:p>
          <a:p>
            <a:r>
              <a:rPr lang="da-DK" dirty="0"/>
              <a:t>MAE numbers </a:t>
            </a:r>
            <a:r>
              <a:rPr lang="da-DK" dirty="0" err="1"/>
              <a:t>are</a:t>
            </a:r>
            <a:r>
              <a:rPr lang="da-DK" dirty="0"/>
              <a:t> averages on 100 with </a:t>
            </a:r>
            <a:r>
              <a:rPr lang="da-DK" dirty="0" err="1"/>
              <a:t>randomly</a:t>
            </a:r>
            <a:r>
              <a:rPr lang="da-DK" dirty="0"/>
              <a:t> </a:t>
            </a:r>
            <a:r>
              <a:rPr lang="da-DK" dirty="0" err="1"/>
              <a:t>drawn</a:t>
            </a:r>
            <a:r>
              <a:rPr lang="da-DK" dirty="0"/>
              <a:t> </a:t>
            </a:r>
          </a:p>
          <a:p>
            <a:r>
              <a:rPr lang="da-DK" dirty="0"/>
              <a:t>Train/val/test sets </a:t>
            </a:r>
            <a:r>
              <a:rPr lang="da-DK" dirty="0" err="1"/>
              <a:t>each</a:t>
            </a:r>
            <a:r>
              <a:rPr lang="da-DK" dirty="0"/>
              <a:t> time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175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b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520552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 dirty="0">
                <a:solidFill>
                  <a:schemeClr val="tx1"/>
                </a:solidFill>
              </a:rPr>
              <a:t>Brugerguide</a:t>
            </a:r>
            <a:r>
              <a:rPr lang="da-DK" baseline="0" dirty="0">
                <a:solidFill>
                  <a:schemeClr val="tx1"/>
                </a:solidFill>
              </a:rPr>
              <a:t> </a:t>
            </a:r>
            <a:r>
              <a:rPr lang="da-DK" sz="1800" baseline="0" dirty="0">
                <a:solidFill>
                  <a:schemeClr val="tx1"/>
                </a:solidFill>
              </a:rPr>
              <a:t>– </a:t>
            </a:r>
            <a:r>
              <a:rPr lang="da-DK" sz="1800" dirty="0">
                <a:solidFill>
                  <a:schemeClr val="tx1"/>
                </a:solidFill>
              </a:rPr>
              <a:t>Slet, før du færdiggør din</a:t>
            </a:r>
            <a:r>
              <a:rPr lang="da-DK" sz="1800" baseline="0" dirty="0">
                <a:solidFill>
                  <a:schemeClr val="tx1"/>
                </a:solidFill>
              </a:rPr>
              <a:t> </a:t>
            </a:r>
            <a:r>
              <a:rPr lang="da-DK" sz="180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576655" y="4237555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587375" y="5678667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940574"/>
            <a:ext cx="395416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587038" y="2582327"/>
            <a:ext cx="1624241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576655" y="3571524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88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564067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231619" y="1844048"/>
            <a:ext cx="23536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404080" y="1900198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416414" y="2138150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8" y="96467"/>
            <a:ext cx="2346641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13.12.2022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pPr/>
              <a:t>1</a:t>
            </a:fld>
            <a:endParaRPr lang="da-DK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dirty="0"/>
              <a:t>Marcus Nørgaard Weng, 5. år, Nanoscience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Project in Practice (PIP)</a:t>
            </a:r>
          </a:p>
          <a:p>
            <a:r>
              <a:rPr lang="da-DK" dirty="0" err="1"/>
              <a:t>Catalysis</a:t>
            </a:r>
            <a:r>
              <a:rPr lang="da-DK" dirty="0"/>
              <a:t> and computer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78B0D-3E8D-4E5F-B4CE-FE73AE88A3CA}" type="datetime1">
              <a:rPr lang="da-DK" smtClean="0"/>
              <a:t>13.12.2022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87639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Table</a:t>
            </a:r>
            <a:r>
              <a:rPr lang="da-DK" dirty="0"/>
              <a:t>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Overview of the project</a:t>
            </a:r>
          </a:p>
          <a:p>
            <a:r>
              <a:rPr lang="da-DK" dirty="0"/>
              <a:t>Weekly </a:t>
            </a:r>
            <a:r>
              <a:rPr lang="en-GB" dirty="0"/>
              <a:t>progress</a:t>
            </a: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13.12.2022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29FCA-A3CC-7DDF-C863-486FB6654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Overview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38BCE-9EFA-9DBB-09E6-CC0460FE1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Big picture: Voltammograms of fuel cell with formic acid</a:t>
            </a:r>
          </a:p>
          <a:p>
            <a:pPr lvl="1"/>
            <a:r>
              <a:rPr lang="da-DK" dirty="0" err="1"/>
              <a:t>Simulate</a:t>
            </a:r>
            <a:r>
              <a:rPr lang="da-DK" dirty="0"/>
              <a:t> HAE </a:t>
            </a:r>
            <a:r>
              <a:rPr lang="da-DK" dirty="0" err="1"/>
              <a:t>surfaces</a:t>
            </a:r>
            <a:endParaRPr lang="da-DK" dirty="0"/>
          </a:p>
          <a:p>
            <a:pPr lvl="1"/>
            <a:r>
              <a:rPr lang="da-DK" dirty="0" err="1"/>
              <a:t>Estimate</a:t>
            </a:r>
            <a:r>
              <a:rPr lang="da-DK" dirty="0"/>
              <a:t> energy of </a:t>
            </a:r>
            <a:r>
              <a:rPr lang="da-DK" dirty="0" err="1"/>
              <a:t>adsorbing</a:t>
            </a:r>
            <a:r>
              <a:rPr lang="da-DK" dirty="0"/>
              <a:t> </a:t>
            </a:r>
            <a:r>
              <a:rPr lang="da-DK" dirty="0" err="1"/>
              <a:t>each</a:t>
            </a:r>
            <a:r>
              <a:rPr lang="da-DK" dirty="0"/>
              <a:t> </a:t>
            </a:r>
            <a:r>
              <a:rPr lang="da-DK" dirty="0" err="1"/>
              <a:t>adsorbant</a:t>
            </a:r>
            <a:endParaRPr lang="da-DK" dirty="0"/>
          </a:p>
          <a:p>
            <a:pPr lvl="2"/>
            <a:r>
              <a:rPr lang="da-DK" dirty="0" err="1"/>
              <a:t>Based</a:t>
            </a:r>
            <a:r>
              <a:rPr lang="da-DK" dirty="0"/>
              <a:t> on DFT simulations</a:t>
            </a:r>
          </a:p>
          <a:p>
            <a:pPr lvl="1"/>
            <a:r>
              <a:rPr lang="da-DK" dirty="0" err="1"/>
              <a:t>Fill</a:t>
            </a:r>
            <a:r>
              <a:rPr lang="da-DK" dirty="0"/>
              <a:t> up </a:t>
            </a:r>
            <a:r>
              <a:rPr lang="da-DK" dirty="0" err="1"/>
              <a:t>surface</a:t>
            </a:r>
            <a:r>
              <a:rPr lang="da-DK" dirty="0"/>
              <a:t> from </a:t>
            </a:r>
            <a:r>
              <a:rPr lang="da-DK" dirty="0" err="1"/>
              <a:t>lowest</a:t>
            </a:r>
            <a:r>
              <a:rPr lang="da-DK" dirty="0"/>
              <a:t> energy to </a:t>
            </a:r>
            <a:r>
              <a:rPr lang="da-DK" dirty="0" err="1"/>
              <a:t>highest</a:t>
            </a:r>
            <a:r>
              <a:rPr lang="da-DK" dirty="0"/>
              <a:t> energy</a:t>
            </a:r>
          </a:p>
          <a:p>
            <a:pPr lvl="1"/>
            <a:r>
              <a:rPr lang="da-DK" dirty="0" err="1"/>
              <a:t>Incorporate</a:t>
            </a:r>
            <a:r>
              <a:rPr lang="da-DK" dirty="0"/>
              <a:t> </a:t>
            </a:r>
            <a:r>
              <a:rPr lang="da-DK" dirty="0" err="1"/>
              <a:t>steric</a:t>
            </a:r>
            <a:r>
              <a:rPr lang="da-DK" dirty="0"/>
              <a:t> </a:t>
            </a:r>
            <a:r>
              <a:rPr lang="da-DK" dirty="0" err="1"/>
              <a:t>hindrance</a:t>
            </a:r>
            <a:r>
              <a:rPr lang="da-DK" dirty="0"/>
              <a:t> </a:t>
            </a:r>
            <a:r>
              <a:rPr lang="da-DK" dirty="0" err="1"/>
              <a:t>somehow</a:t>
            </a:r>
            <a:r>
              <a:rPr lang="da-DK" dirty="0"/>
              <a:t> to </a:t>
            </a:r>
            <a:r>
              <a:rPr lang="da-DK" dirty="0" err="1"/>
              <a:t>make</a:t>
            </a:r>
            <a:r>
              <a:rPr lang="da-DK" dirty="0"/>
              <a:t> </a:t>
            </a:r>
            <a:r>
              <a:rPr lang="da-DK" dirty="0" err="1"/>
              <a:t>each</a:t>
            </a:r>
            <a:r>
              <a:rPr lang="da-DK" dirty="0"/>
              <a:t> </a:t>
            </a:r>
            <a:r>
              <a:rPr lang="da-DK" dirty="0" err="1"/>
              <a:t>subsequent</a:t>
            </a:r>
            <a:r>
              <a:rPr lang="da-DK" dirty="0"/>
              <a:t> </a:t>
            </a:r>
            <a:r>
              <a:rPr lang="da-DK" dirty="0" err="1"/>
              <a:t>adsorbant</a:t>
            </a:r>
            <a:r>
              <a:rPr lang="da-DK" dirty="0"/>
              <a:t> in the </a:t>
            </a:r>
            <a:r>
              <a:rPr lang="da-DK" dirty="0" err="1"/>
              <a:t>local</a:t>
            </a:r>
            <a:r>
              <a:rPr lang="da-DK" dirty="0"/>
              <a:t> </a:t>
            </a:r>
            <a:r>
              <a:rPr lang="da-DK" dirty="0" err="1"/>
              <a:t>area</a:t>
            </a:r>
            <a:r>
              <a:rPr lang="da-DK" dirty="0"/>
              <a:t> </a:t>
            </a:r>
            <a:r>
              <a:rPr lang="da-DK" dirty="0" err="1"/>
              <a:t>higher</a:t>
            </a:r>
            <a:r>
              <a:rPr lang="da-DK" dirty="0"/>
              <a:t> </a:t>
            </a:r>
            <a:r>
              <a:rPr lang="da-DK" dirty="0" err="1"/>
              <a:t>energetically</a:t>
            </a:r>
            <a:endParaRPr lang="da-DK" dirty="0"/>
          </a:p>
          <a:p>
            <a:pPr lvl="1"/>
            <a:r>
              <a:rPr lang="da-DK" dirty="0"/>
              <a:t>Keep track of </a:t>
            </a:r>
            <a:r>
              <a:rPr lang="da-DK" dirty="0" err="1"/>
              <a:t>adsorbates</a:t>
            </a:r>
            <a:r>
              <a:rPr lang="da-DK" dirty="0"/>
              <a:t> </a:t>
            </a:r>
            <a:r>
              <a:rPr lang="da-DK" dirty="0" err="1"/>
              <a:t>while</a:t>
            </a:r>
            <a:r>
              <a:rPr lang="da-DK" dirty="0"/>
              <a:t> </a:t>
            </a:r>
            <a:r>
              <a:rPr lang="da-DK" dirty="0" err="1"/>
              <a:t>varying</a:t>
            </a:r>
            <a:r>
              <a:rPr lang="da-DK" dirty="0"/>
              <a:t> the </a:t>
            </a:r>
            <a:r>
              <a:rPr lang="da-DK" dirty="0" err="1"/>
              <a:t>voltage</a:t>
            </a:r>
            <a:r>
              <a:rPr lang="da-DK" dirty="0"/>
              <a:t> on the RHE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992A4-27E5-A53F-45A0-8055216CB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90AC18-3E62-85AC-0151-363BC794B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51650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2A1EE-A39A-BD26-1161-4583B5F6F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Week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DC334-7829-D0AA-3710-191C00826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Understand </a:t>
            </a:r>
            <a:r>
              <a:rPr lang="da-DK" dirty="0" err="1"/>
              <a:t>aim</a:t>
            </a:r>
            <a:r>
              <a:rPr lang="da-DK" dirty="0"/>
              <a:t> of the project</a:t>
            </a:r>
          </a:p>
          <a:p>
            <a:pPr lvl="1"/>
            <a:r>
              <a:rPr lang="da-DK" dirty="0"/>
              <a:t>Look at the data</a:t>
            </a:r>
          </a:p>
          <a:p>
            <a:pPr lvl="1"/>
            <a:r>
              <a:rPr lang="da-DK" dirty="0"/>
              <a:t>Understand Jacks </a:t>
            </a:r>
            <a:r>
              <a:rPr lang="da-DK" dirty="0" err="1"/>
              <a:t>drawings</a:t>
            </a:r>
            <a:endParaRPr lang="da-DK" dirty="0"/>
          </a:p>
          <a:p>
            <a:r>
              <a:rPr lang="da-DK" dirty="0"/>
              <a:t>Start </a:t>
            </a:r>
            <a:r>
              <a:rPr lang="da-DK" dirty="0" err="1"/>
              <a:t>simulating</a:t>
            </a:r>
            <a:r>
              <a:rPr lang="da-DK" dirty="0"/>
              <a:t> </a:t>
            </a:r>
            <a:r>
              <a:rPr lang="da-DK" dirty="0" err="1"/>
              <a:t>surfaces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0215A-5612-764C-0C80-3679DBE86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13DA1B-64B3-8CF2-C016-83562C632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09597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D484E-770D-266A-6AC1-52502866C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2" y="620714"/>
            <a:ext cx="11298237" cy="865186"/>
          </a:xfrm>
        </p:spPr>
        <p:txBody>
          <a:bodyPr/>
          <a:lstStyle/>
          <a:p>
            <a:r>
              <a:rPr lang="da-DK" dirty="0"/>
              <a:t>Week 3+4: First results</a:t>
            </a:r>
            <a:br>
              <a:rPr lang="da-DK" dirty="0"/>
            </a:br>
            <a:r>
              <a:rPr lang="da-DK" dirty="0"/>
              <a:t>Predicting energy from feature vector with XGBoost and LinReg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9161E-D489-4D87-FF2B-93298A32E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D8D69-B15C-11C9-FC60-6BB8B8906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5</a:t>
            </a:fld>
            <a:endParaRPr lang="da-DK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AACB733-4370-1E7C-A224-84EB125A7B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483867"/>
              </p:ext>
            </p:extLst>
          </p:nvPr>
        </p:nvGraphicFramePr>
        <p:xfrm>
          <a:off x="3473450" y="2002580"/>
          <a:ext cx="8128000" cy="2654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85600922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7181357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6987600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588374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93405968"/>
                    </a:ext>
                  </a:extLst>
                </a:gridCol>
              </a:tblGrid>
              <a:tr h="362407">
                <a:tc>
                  <a:txBody>
                    <a:bodyPr/>
                    <a:lstStyle/>
                    <a:p>
                      <a:r>
                        <a:rPr lang="da-DK" dirty="0"/>
                        <a:t>Model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Training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MAE(H &amp; 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MAE(H)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MAE(O)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158581"/>
                  </a:ext>
                </a:extLst>
              </a:tr>
              <a:tr h="362407">
                <a:tc rowSpan="3">
                  <a:txBody>
                    <a:bodyPr/>
                    <a:lstStyle/>
                    <a:p>
                      <a:pPr algn="ctr"/>
                      <a:r>
                        <a:rPr lang="da-DK" b="1" dirty="0"/>
                        <a:t>XGBoost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H and 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b="1" dirty="0"/>
                        <a:t>0.0583</a:t>
                      </a:r>
                      <a:endParaRPr lang="da-DK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0.0595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0.0569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174769"/>
                  </a:ext>
                </a:extLst>
              </a:tr>
              <a:tr h="362407">
                <a:tc v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0.0558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739487"/>
                  </a:ext>
                </a:extLst>
              </a:tr>
              <a:tr h="362407">
                <a:tc v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0.0580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034513"/>
                  </a:ext>
                </a:extLst>
              </a:tr>
              <a:tr h="362407">
                <a:tc rowSpan="3">
                  <a:txBody>
                    <a:bodyPr/>
                    <a:lstStyle/>
                    <a:p>
                      <a:pPr algn="ctr"/>
                      <a:r>
                        <a:rPr lang="da-DK" b="1" dirty="0"/>
                        <a:t>Linear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H and 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0.1044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0.1161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0.0928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580128"/>
                  </a:ext>
                </a:extLst>
              </a:tr>
              <a:tr h="362407">
                <a:tc v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b="1" dirty="0"/>
                        <a:t>0.0439</a:t>
                      </a:r>
                      <a:endParaRPr lang="da-DK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19278"/>
                  </a:ext>
                </a:extLst>
              </a:tr>
              <a:tr h="460290">
                <a:tc v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b="1" dirty="0"/>
                        <a:t>0.0547</a:t>
                      </a:r>
                      <a:endParaRPr lang="da-DK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25498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671A0EB-1964-1C1A-E304-F77319396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635125"/>
            <a:ext cx="2524351" cy="4950732"/>
          </a:xfrm>
        </p:spPr>
        <p:txBody>
          <a:bodyPr/>
          <a:lstStyle/>
          <a:p>
            <a:r>
              <a:rPr lang="da-DK" dirty="0" err="1"/>
              <a:t>Hollow</a:t>
            </a:r>
            <a:r>
              <a:rPr lang="da-DK" dirty="0"/>
              <a:t> site </a:t>
            </a:r>
            <a:r>
              <a:rPr lang="da-DK" dirty="0" err="1"/>
              <a:t>adsorbates</a:t>
            </a:r>
            <a:endParaRPr lang="da-DK" dirty="0"/>
          </a:p>
          <a:p>
            <a:pPr lvl="1"/>
            <a:r>
              <a:rPr lang="da-DK" dirty="0"/>
              <a:t>Hydrogen</a:t>
            </a:r>
          </a:p>
          <a:p>
            <a:pPr lvl="1"/>
            <a:r>
              <a:rPr lang="da-DK" dirty="0"/>
              <a:t>Oxygen</a:t>
            </a:r>
          </a:p>
          <a:p>
            <a:pPr lvl="1"/>
            <a:r>
              <a:rPr lang="da-DK" dirty="0" err="1"/>
              <a:t>Possibly</a:t>
            </a:r>
            <a:r>
              <a:rPr lang="da-DK" dirty="0"/>
              <a:t> more in the future</a:t>
            </a:r>
          </a:p>
          <a:p>
            <a:r>
              <a:rPr lang="da-DK" dirty="0" err="1"/>
              <a:t>Combined</a:t>
            </a:r>
            <a:r>
              <a:rPr lang="da-DK" dirty="0"/>
              <a:t> dataset?</a:t>
            </a:r>
          </a:p>
          <a:p>
            <a:r>
              <a:rPr lang="da-DK" dirty="0"/>
              <a:t>How </a:t>
            </a:r>
            <a:r>
              <a:rPr lang="da-DK" dirty="0" err="1"/>
              <a:t>advanced</a:t>
            </a:r>
            <a:r>
              <a:rPr lang="da-DK" dirty="0"/>
              <a:t> model </a:t>
            </a:r>
            <a:r>
              <a:rPr lang="da-DK" dirty="0" err="1"/>
              <a:t>does</a:t>
            </a:r>
            <a:r>
              <a:rPr lang="da-DK" dirty="0"/>
              <a:t> the task </a:t>
            </a:r>
            <a:r>
              <a:rPr lang="da-DK" dirty="0" err="1"/>
              <a:t>require</a:t>
            </a:r>
            <a:r>
              <a:rPr lang="da-DK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60383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786B3-5DFF-64DE-8B64-A3C7112D2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2" y="620714"/>
            <a:ext cx="11232923" cy="865186"/>
          </a:xfrm>
        </p:spPr>
        <p:txBody>
          <a:bodyPr/>
          <a:lstStyle/>
          <a:p>
            <a:r>
              <a:rPr lang="da-DK" dirty="0"/>
              <a:t>Combining O and H adsorption data: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0F9C1-667A-373C-10D9-DF28D45D0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7349F-E978-E4DF-8E8E-B942F7E82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6</a:t>
            </a:fld>
            <a:endParaRPr lang="da-DK" dirty="0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50E1583A-4A36-0C1A-1DAE-EBF36841D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4" y="1594529"/>
            <a:ext cx="5422900" cy="4381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CBD5E88A-EC21-D0B0-2FA1-89E0BF116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606" y="1594529"/>
            <a:ext cx="5422900" cy="43815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D11046-8AEE-42C8-38DA-02A61C5D3C03}"/>
              </a:ext>
            </a:extLst>
          </p:cNvPr>
          <p:cNvCxnSpPr/>
          <p:nvPr/>
        </p:nvCxnSpPr>
        <p:spPr>
          <a:xfrm>
            <a:off x="892629" y="1883229"/>
            <a:ext cx="139337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DDA8AAF-A954-BF5A-FEAF-4A155A3FA9CC}"/>
              </a:ext>
            </a:extLst>
          </p:cNvPr>
          <p:cNvCxnSpPr/>
          <p:nvPr/>
        </p:nvCxnSpPr>
        <p:spPr>
          <a:xfrm>
            <a:off x="6640286" y="1883229"/>
            <a:ext cx="139337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1724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F5932-7966-EF4C-210D-1FCFC056F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3651098" cy="1023029"/>
          </a:xfrm>
        </p:spPr>
        <p:txBody>
          <a:bodyPr/>
          <a:lstStyle/>
          <a:p>
            <a:r>
              <a:rPr lang="da-DK" dirty="0"/>
              <a:t>Predicting energy of H and O seperately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F0237-F99F-9CEC-6587-C8D5A649F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2E4A36-7AC8-891F-F422-7FDCCD08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7</a:t>
            </a:fld>
            <a:endParaRPr lang="da-DK" dirty="0"/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8054B8DA-012C-116B-D40D-2239AF4AD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062" y="403129"/>
            <a:ext cx="3929587" cy="31749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10B6A4D8-D998-780B-D019-FAA04154E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650" y="403130"/>
            <a:ext cx="3929587" cy="31749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F07FF1CB-3786-C383-BD2E-0BEC506E4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061" y="3586410"/>
            <a:ext cx="3929587" cy="31749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C38F0E53-EE49-059C-BB57-7B3BF3265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650" y="3586410"/>
            <a:ext cx="3929587" cy="31749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1584661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DK_fuld.potx" id="{60E0EC36-883E-44E8-9950-4576E5703A74}" vid="{4677909B-C992-40AE-90DB-042763996D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16_9_DK_fuld</Template>
  <TotalTime>0</TotalTime>
  <Words>273</Words>
  <Application>Microsoft Macintosh PowerPoint</Application>
  <PresentationFormat>Widescreen</PresentationFormat>
  <Paragraphs>83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Microsoft New Tai Lue</vt:lpstr>
      <vt:lpstr>Brugerdefineret design</vt:lpstr>
      <vt:lpstr>PowerPoint Presentation</vt:lpstr>
      <vt:lpstr>Table of Contents</vt:lpstr>
      <vt:lpstr>Overview of the project</vt:lpstr>
      <vt:lpstr>Week 1</vt:lpstr>
      <vt:lpstr>Week 3+4: First results Predicting energy from feature vector with XGBoost and LinReg</vt:lpstr>
      <vt:lpstr>Combining O and H adsorption data:</vt:lpstr>
      <vt:lpstr>Predicting energy of H and O seperately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2019-09-15T17:18:49Z</dcterms:created>
  <dcterms:modified xsi:type="dcterms:W3CDTF">2022-12-13T17:32:00Z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MSIP_Label_6a2630e2-1ac5-455e-8217-0156b1936a76_Enabled">
    <vt:lpwstr>true</vt:lpwstr>
  </property>
  <property fmtid="{D5CDD505-2E9C-101B-9397-08002B2CF9AE}" pid="4" name="MSIP_Label_6a2630e2-1ac5-455e-8217-0156b1936a76_SetDate">
    <vt:lpwstr>2022-12-13T11:14:01Z</vt:lpwstr>
  </property>
  <property fmtid="{D5CDD505-2E9C-101B-9397-08002B2CF9AE}" pid="5" name="MSIP_Label_6a2630e2-1ac5-455e-8217-0156b1936a76_Method">
    <vt:lpwstr>Standard</vt:lpwstr>
  </property>
  <property fmtid="{D5CDD505-2E9C-101B-9397-08002B2CF9AE}" pid="6" name="MSIP_Label_6a2630e2-1ac5-455e-8217-0156b1936a76_Name">
    <vt:lpwstr>Notclass</vt:lpwstr>
  </property>
  <property fmtid="{D5CDD505-2E9C-101B-9397-08002B2CF9AE}" pid="7" name="MSIP_Label_6a2630e2-1ac5-455e-8217-0156b1936a76_SiteId">
    <vt:lpwstr>a3927f91-cda1-4696-af89-8c9f1ceffa91</vt:lpwstr>
  </property>
  <property fmtid="{D5CDD505-2E9C-101B-9397-08002B2CF9AE}" pid="8" name="MSIP_Label_6a2630e2-1ac5-455e-8217-0156b1936a76_ActionId">
    <vt:lpwstr>5039d475-92ef-4d44-8d77-aa151c747ad7</vt:lpwstr>
  </property>
  <property fmtid="{D5CDD505-2E9C-101B-9397-08002B2CF9AE}" pid="9" name="MSIP_Label_6a2630e2-1ac5-455e-8217-0156b1936a76_ContentBits">
    <vt:lpwstr>0</vt:lpwstr>
  </property>
</Properties>
</file>